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94" r:id="rId6"/>
    <p:sldId id="296" r:id="rId7"/>
    <p:sldId id="297" r:id="rId8"/>
    <p:sldId id="298" r:id="rId9"/>
    <p:sldId id="266" r:id="rId10"/>
    <p:sldId id="299" r:id="rId11"/>
    <p:sldId id="30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2736" y="4469450"/>
            <a:ext cx="7118648" cy="1087591"/>
          </a:xfrm>
        </p:spPr>
        <p:txBody>
          <a:bodyPr/>
          <a:lstStyle/>
          <a:p>
            <a:pPr algn="ctr"/>
            <a:r>
              <a:rPr lang="en-US" dirty="0"/>
              <a:t>Multiple Style transfer with 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0662" y="5557041"/>
            <a:ext cx="1282795" cy="396660"/>
          </a:xfrm>
        </p:spPr>
        <p:txBody>
          <a:bodyPr>
            <a:normAutofit fontScale="92500"/>
          </a:bodyPr>
          <a:lstStyle/>
          <a:p>
            <a:r>
              <a:rPr lang="en-US" dirty="0"/>
              <a:t>Calvin Tseng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F29D-AB5B-FADB-FA49-70DA94AC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0"/>
            <a:ext cx="8421688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2524D1-37A8-8DBD-6CDF-48F99153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DE03D-14D8-8E80-5D8D-97466958F497}"/>
              </a:ext>
            </a:extLst>
          </p:cNvPr>
          <p:cNvSpPr txBox="1"/>
          <p:nvPr/>
        </p:nvSpPr>
        <p:spPr>
          <a:xfrm>
            <a:off x="1290415" y="1880074"/>
            <a:ext cx="386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you use neural networks to generate art from pre-existing images?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8669D0-9BE9-32CD-5455-1B068AF8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608349"/>
            <a:ext cx="2048636" cy="2048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6948E5-181F-5B8D-B73D-DFE08A68E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0" b="11584"/>
          <a:stretch/>
        </p:blipFill>
        <p:spPr>
          <a:xfrm>
            <a:off x="6695444" y="3608349"/>
            <a:ext cx="1915156" cy="20486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37C451-EAF6-65C8-0FE1-A0FC2D52F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559714"/>
            <a:ext cx="2048636" cy="20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0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68680"/>
          </a:xfrm>
        </p:spPr>
        <p:txBody>
          <a:bodyPr anchor="ctr">
            <a:normAutofit/>
          </a:bodyPr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EB48A-2BEF-5F7B-AE28-40E58A5632C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1237673"/>
            <a:ext cx="10515599" cy="4596390"/>
          </a:xfrm>
        </p:spPr>
        <p:txBody>
          <a:bodyPr/>
          <a:lstStyle/>
          <a:p>
            <a:r>
              <a:rPr lang="en-US" dirty="0"/>
              <a:t>Conventional style transfer problems: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Content leak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 semantics awareness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Scale variance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E710F-D6B6-A828-2BE2-8483C301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296" y="2455344"/>
            <a:ext cx="7246133" cy="1515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7DAE8-53D4-2BD4-875C-A0690FC62AAF}"/>
              </a:ext>
            </a:extLst>
          </p:cNvPr>
          <p:cNvSpPr txBox="1"/>
          <p:nvPr/>
        </p:nvSpPr>
        <p:spPr>
          <a:xfrm>
            <a:off x="6893348" y="2112898"/>
            <a:ext cx="291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leak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2DB7B-72B7-806B-D3C3-DF135F048F34}"/>
              </a:ext>
            </a:extLst>
          </p:cNvPr>
          <p:cNvSpPr txBox="1"/>
          <p:nvPr/>
        </p:nvSpPr>
        <p:spPr>
          <a:xfrm>
            <a:off x="1817014" y="6169580"/>
            <a:ext cx="307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Lack of semantics awareness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E1EF0E-8064-FACB-7B52-6C66E190B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99"/>
          <a:stretch/>
        </p:blipFill>
        <p:spPr>
          <a:xfrm>
            <a:off x="6521948" y="4302812"/>
            <a:ext cx="4036073" cy="2034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E222A0-F1EB-8E6F-CC5F-AAA95A5330CB}"/>
              </a:ext>
            </a:extLst>
          </p:cNvPr>
          <p:cNvSpPr txBox="1"/>
          <p:nvPr/>
        </p:nvSpPr>
        <p:spPr>
          <a:xfrm>
            <a:off x="7796139" y="6310590"/>
            <a:ext cx="180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65D4E6-766E-3627-CA45-1538F9707EDC}"/>
              </a:ext>
            </a:extLst>
          </p:cNvPr>
          <p:cNvSpPr txBox="1"/>
          <p:nvPr/>
        </p:nvSpPr>
        <p:spPr>
          <a:xfrm>
            <a:off x="10558021" y="4604267"/>
            <a:ext cx="152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invariant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C2E7F1-6832-F722-6DCB-F8C5FB6CFDB0}"/>
              </a:ext>
            </a:extLst>
          </p:cNvPr>
          <p:cNvSpPr txBox="1"/>
          <p:nvPr/>
        </p:nvSpPr>
        <p:spPr>
          <a:xfrm>
            <a:off x="10806960" y="5649397"/>
            <a:ext cx="109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Invariant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3F7EA4-1D26-535C-249E-DF81F372A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4"/>
          <a:stretch/>
        </p:blipFill>
        <p:spPr>
          <a:xfrm>
            <a:off x="578230" y="4468305"/>
            <a:ext cx="5553850" cy="17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7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0"/>
            <a:ext cx="8421688" cy="1325563"/>
          </a:xfrm>
        </p:spPr>
        <p:txBody>
          <a:bodyPr/>
          <a:lstStyle/>
          <a:p>
            <a:r>
              <a:rPr lang="en-US" dirty="0"/>
              <a:t>Implementation – Rerunning Experiments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07287" y="1043552"/>
            <a:ext cx="7625618" cy="9305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Took StyTR-2: Image Style Transfer with Transformers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/>
              <a:t>Does style transfer with transformers instead of convolutional neural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/>
              <a:t>Solves the issue of content leak, scale variance, and semantics awareness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noProof="1"/>
          </a:p>
          <a:p>
            <a:endParaRPr lang="en-US" noProof="1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2353AE-2780-56F6-DA0A-8C2E8E2E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72" y="2095931"/>
            <a:ext cx="6027545" cy="22060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9F5356-E7DD-C918-750B-A390F808C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287" y="2095931"/>
            <a:ext cx="2926841" cy="320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68680"/>
          </a:xfrm>
        </p:spPr>
        <p:txBody>
          <a:bodyPr anchor="ctr">
            <a:normAutofit/>
          </a:bodyPr>
          <a:lstStyle/>
          <a:p>
            <a:r>
              <a:rPr lang="en-US" dirty="0"/>
              <a:t>Implementation – Extension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EB48A-2BEF-5F7B-AE28-40E58A5632C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1237673"/>
            <a:ext cx="10515599" cy="4596390"/>
          </a:xfrm>
        </p:spPr>
        <p:txBody>
          <a:bodyPr/>
          <a:lstStyle/>
          <a:p>
            <a:r>
              <a:rPr lang="en-US" dirty="0"/>
              <a:t>Multiple Style Transfer</a:t>
            </a:r>
          </a:p>
          <a:p>
            <a:pPr lvl="1"/>
            <a:r>
              <a:rPr lang="en-US" dirty="0"/>
              <a:t>Can supply multiple style images and select the weighting of each image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9B738-225D-CA31-F6BB-ABF3E0C58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33" y="2452642"/>
            <a:ext cx="4704412" cy="3234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305EA-1EC8-49C1-470D-7B34C44A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55" y="2452642"/>
            <a:ext cx="3232936" cy="37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4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0"/>
            <a:ext cx="8421688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EAE2E8-E8F4-7C71-4A92-99B4A313F523}"/>
              </a:ext>
            </a:extLst>
          </p:cNvPr>
          <p:cNvSpPr txBox="1"/>
          <p:nvPr/>
        </p:nvSpPr>
        <p:spPr>
          <a:xfrm>
            <a:off x="1657884" y="1419566"/>
            <a:ext cx="94943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Generates interesting blends of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Hard to pick out specific details when using a lot of styles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Having weights over 1.0 will result in a lot of content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9EE0E8-54EB-EDF3-7119-33C159F7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3157492"/>
            <a:ext cx="4704412" cy="323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68680"/>
          </a:xfrm>
        </p:spPr>
        <p:txBody>
          <a:bodyPr anchor="ctr">
            <a:normAutofit/>
          </a:bodyPr>
          <a:lstStyle/>
          <a:p>
            <a:r>
              <a:rPr lang="en-US" dirty="0"/>
              <a:t>Take Home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EB48A-2BEF-5F7B-AE28-40E58A5632C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1237673"/>
            <a:ext cx="10515599" cy="20780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Style transfer is a great way to generate artwork using neural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Challenges in balancing content and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potential areas of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Potential ethical considerations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0"/>
            <a:ext cx="8421688" cy="1325563"/>
          </a:xfrm>
        </p:spPr>
        <p:txBody>
          <a:bodyPr/>
          <a:lstStyle/>
          <a:p>
            <a:r>
              <a:rPr lang="en-US" dirty="0"/>
              <a:t>Conclusion &amp; Future Directions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EAE2E8-E8F4-7C71-4A92-99B4A313F523}"/>
              </a:ext>
            </a:extLst>
          </p:cNvPr>
          <p:cNvSpPr txBox="1"/>
          <p:nvPr/>
        </p:nvSpPr>
        <p:spPr>
          <a:xfrm>
            <a:off x="1751888" y="1325563"/>
            <a:ext cx="94943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Segmented </a:t>
            </a:r>
            <a:r>
              <a:rPr lang="en-US" sz="2400"/>
              <a:t>style transfer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Audio via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5613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10980D2D-A96C-4E9B-A00E-81C4CAF0ABBD}" vid="{7928933E-F394-4192-9CD9-6D2A259AB5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966C46A-DC57-4209-80CD-9FE6C93151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18436D-DA32-4E27-AC64-8FFEDA521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FFFA3F-0FB5-4ED3-8906-A15B16577F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{75D563CC-6A84-46B8-9036-83756976C3BB}tf56180624_win32</Template>
  <TotalTime>662</TotalTime>
  <Words>180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Tenorite</vt:lpstr>
      <vt:lpstr>Monoline</vt:lpstr>
      <vt:lpstr>Multiple Style transfer with transformers</vt:lpstr>
      <vt:lpstr>Motivation</vt:lpstr>
      <vt:lpstr>Problem Definition</vt:lpstr>
      <vt:lpstr>Implementation – Rerunning Experiments</vt:lpstr>
      <vt:lpstr>Implementation – Extension </vt:lpstr>
      <vt:lpstr>Evaluation</vt:lpstr>
      <vt:lpstr>Take Home Messages</vt:lpstr>
      <vt:lpstr>Conclusion &amp;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Style transfer with transformers</dc:title>
  <dc:creator>CALVIN TSENG</dc:creator>
  <cp:lastModifiedBy>CALVIN TSENG</cp:lastModifiedBy>
  <cp:revision>3</cp:revision>
  <dcterms:created xsi:type="dcterms:W3CDTF">2023-11-15T20:19:48Z</dcterms:created>
  <dcterms:modified xsi:type="dcterms:W3CDTF">2023-11-16T07:22:41Z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